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96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727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610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032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255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421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398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897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557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742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514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A82EE-F8EB-4B7D-A2F5-C812D0F41B4C}" type="datetimeFigureOut">
              <a:rPr lang="en-GB" smtClean="0"/>
              <a:t>05/07/2024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013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ww.mbebooks.com/wp-content/uploads/products/Skellig508.jpg">
            <a:extLst>
              <a:ext uri="{FF2B5EF4-FFF2-40B4-BE49-F238E27FC236}">
                <a16:creationId xmlns:a16="http://schemas.microsoft.com/office/drawing/2014/main" id="{5D23B463-939F-4B56-98A9-5B6C0B664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237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C45451-55BB-4510-95B8-266F160B7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2209" y="0"/>
            <a:ext cx="4823791" cy="682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0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oles - Scholastic Shop">
            <a:extLst>
              <a:ext uri="{FF2B5EF4-FFF2-40B4-BE49-F238E27FC236}">
                <a16:creationId xmlns:a16="http://schemas.microsoft.com/office/drawing/2014/main" id="{B364D0E9-4B96-4AB4-81F7-4BF85F4C0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806"/>
            <a:ext cx="4731522" cy="6833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d2j6dbq0eux0bg.cloudfront.net/images/13867047/833054706.jpg">
            <a:extLst>
              <a:ext uri="{FF2B5EF4-FFF2-40B4-BE49-F238E27FC236}">
                <a16:creationId xmlns:a16="http://schemas.microsoft.com/office/drawing/2014/main" id="{F0B9CA32-2278-4902-B797-6826BBAFD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479" y="0"/>
            <a:ext cx="4731522" cy="680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707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d1b14unh5d6w7g.cloudfront.net/0007458428.01.S001.JUMBOXXX.jpg?Expires=1693406429&amp;Signature=JtvFtbuvujqE0p4wkEcSwibN16FbUFfMzAmWsOkHY4SZZz3o3ytyA3UzYP5770MeeYnwsb3mhHUwzZfqRhNQy7gx~y1WrF26JPIpaOQIPQd4b6s-UbUt0m~XIgn~WsfxImlxV9p1PZb31n0Gy9MDWwTb5X5QDvG1FkHFg4Csz7o_&amp;Key-Pair-Id=APKAIUO27P366FGALUMQ">
            <a:extLst>
              <a:ext uri="{FF2B5EF4-FFF2-40B4-BE49-F238E27FC236}">
                <a16:creationId xmlns:a16="http://schemas.microsoft.com/office/drawing/2014/main" id="{57E57241-7570-4769-B5C8-4C0FB3A2A4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44278" cy="686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storage.googleapis.com/lr-assets/kids/covers/_hires_imported/9780571280599.jpg">
            <a:extLst>
              <a:ext uri="{FF2B5EF4-FFF2-40B4-BE49-F238E27FC236}">
                <a16:creationId xmlns:a16="http://schemas.microsoft.com/office/drawing/2014/main" id="{8FE19A16-D48D-4706-BA32-28FE9C8D0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722" y="0"/>
            <a:ext cx="4744278" cy="6824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955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.media-amazon.com/images/I/51dOacmuzvL._SY445_SX342_.jpg">
            <a:extLst>
              <a:ext uri="{FF2B5EF4-FFF2-40B4-BE49-F238E27FC236}">
                <a16:creationId xmlns:a16="http://schemas.microsoft.com/office/drawing/2014/main" id="{55136AAC-904A-4524-BEB2-535654D82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575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robin-stevens.co.uk/wp-content/uploads/elementor/thumbs/1-MMU-foiled-200x300-1-qq8c0feelqhz7znz5tn5ec5ymjr6m9czmtzsezbovs.jpg">
            <a:extLst>
              <a:ext uri="{FF2B5EF4-FFF2-40B4-BE49-F238E27FC236}">
                <a16:creationId xmlns:a16="http://schemas.microsoft.com/office/drawing/2014/main" id="{22092B2E-405A-4A13-9020-8B53A3308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471" y="0"/>
            <a:ext cx="47575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811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.media-amazon.com/images/I/719adhcWCaL._AC_UF894,1000_QL80_.jpg">
            <a:extLst>
              <a:ext uri="{FF2B5EF4-FFF2-40B4-BE49-F238E27FC236}">
                <a16:creationId xmlns:a16="http://schemas.microsoft.com/office/drawing/2014/main" id="{03F55664-ED49-46AB-90A9-81C29C53A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045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Lion, the Witch and the Wardrobe: Journey to Narnia in the classic  children's book by C.S. Lewis, beloved by kids and parents: Book 2 (The  Chronicles of Narnia) : Lewis, C. S.:">
            <a:extLst>
              <a:ext uri="{FF2B5EF4-FFF2-40B4-BE49-F238E27FC236}">
                <a16:creationId xmlns:a16="http://schemas.microsoft.com/office/drawing/2014/main" id="{A1AAA376-FF2E-46DC-BFE5-FB46B511E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481" y="0"/>
            <a:ext cx="47315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785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Last Chance Hotel (Seth Seppi Mysteries book 1): Harry Potter meets  Robin Stevens in this thrilling magical murder mystery series!">
            <a:extLst>
              <a:ext uri="{FF2B5EF4-FFF2-40B4-BE49-F238E27FC236}">
                <a16:creationId xmlns:a16="http://schemas.microsoft.com/office/drawing/2014/main" id="{0B2463CA-1298-4FB6-8477-92CC3B07D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6515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m.media-amazon.com/images/I/71iCvJtnqXL._AC_UF894,1000_QL80_.jpg">
            <a:extLst>
              <a:ext uri="{FF2B5EF4-FFF2-40B4-BE49-F238E27FC236}">
                <a16:creationId xmlns:a16="http://schemas.microsoft.com/office/drawing/2014/main" id="{88A98052-6638-49B8-9A42-4F9F90C8D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296" y="0"/>
            <a:ext cx="50557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146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he Children of Castle Rock: Costa Award-Winning Author: 1">
            <a:extLst>
              <a:ext uri="{FF2B5EF4-FFF2-40B4-BE49-F238E27FC236}">
                <a16:creationId xmlns:a16="http://schemas.microsoft.com/office/drawing/2014/main" id="{98F387B5-FA74-4A3D-90A9-681B70A50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707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he Strangeworlds Travel Agency: Book 1 - The Strangeworlds Travel Agency (Paperback)">
            <a:extLst>
              <a:ext uri="{FF2B5EF4-FFF2-40B4-BE49-F238E27FC236}">
                <a16:creationId xmlns:a16="http://schemas.microsoft.com/office/drawing/2014/main" id="{BAFE5F37-1A9A-4265-BFF3-F37E9B53D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218" y="0"/>
            <a:ext cx="4770783" cy="685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96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68A52C7-590E-4E26-8C64-91A57E69D7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98504" cy="6858000"/>
          </a:xfrm>
          <a:prstGeom prst="rect">
            <a:avLst/>
          </a:prstGeom>
        </p:spPr>
      </p:pic>
      <p:pic>
        <p:nvPicPr>
          <p:cNvPr id="5128" name="Picture 8" descr="When Hitler Stole Pink Rabbit: Fifty years of the classic family story of  escape and refuge- cover may vary : Kerr, Judith: Amazon.co.uk: Books">
            <a:extLst>
              <a:ext uri="{FF2B5EF4-FFF2-40B4-BE49-F238E27FC236}">
                <a16:creationId xmlns:a16="http://schemas.microsoft.com/office/drawing/2014/main" id="{0A495761-43A3-4250-9CFC-3AE3FC02A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196" y="0"/>
            <a:ext cx="4960590" cy="6745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446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81X4bZvx2KL._AC_UF894,1000_QL80_.jpg (650×1000)">
            <a:extLst>
              <a:ext uri="{FF2B5EF4-FFF2-40B4-BE49-F238E27FC236}">
                <a16:creationId xmlns:a16="http://schemas.microsoft.com/office/drawing/2014/main" id="{58546A93-E28F-4A87-9079-9C35FAC8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7509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417mT6EJj3S.jpg (325×500)">
            <a:extLst>
              <a:ext uri="{FF2B5EF4-FFF2-40B4-BE49-F238E27FC236}">
                <a16:creationId xmlns:a16="http://schemas.microsoft.com/office/drawing/2014/main" id="{A453A86E-84A6-4930-B2FF-DF60A3D89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097" y="-1"/>
            <a:ext cx="4750904" cy="6860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7586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m.media-amazon.com/images/I/61inpf5hXRL._AC_UF894,1000_QL80_.jpg">
            <a:extLst>
              <a:ext uri="{FF2B5EF4-FFF2-40B4-BE49-F238E27FC236}">
                <a16:creationId xmlns:a16="http://schemas.microsoft.com/office/drawing/2014/main" id="{5A605B32-CDB0-4FFB-8E35-1B41DFBCA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7509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m.media-amazon.com/images/I/81weCN-wQvL._AC_UF894,1000_QL80_.jpg">
            <a:extLst>
              <a:ext uri="{FF2B5EF4-FFF2-40B4-BE49-F238E27FC236}">
                <a16:creationId xmlns:a16="http://schemas.microsoft.com/office/drawing/2014/main" id="{2AEFE1D0-91F6-46CC-B0D3-17469942D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097" y="0"/>
            <a:ext cx="47509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91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0</Words>
  <Application>Microsoft Office PowerPoint</Application>
  <PresentationFormat>A4 Paper (210x297 mm)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Hodson</dc:creator>
  <cp:lastModifiedBy>Rachel Hodson</cp:lastModifiedBy>
  <cp:revision>5</cp:revision>
  <dcterms:created xsi:type="dcterms:W3CDTF">2024-07-05T14:00:30Z</dcterms:created>
  <dcterms:modified xsi:type="dcterms:W3CDTF">2024-07-05T14:44:46Z</dcterms:modified>
</cp:coreProperties>
</file>