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76" autoAdjust="0"/>
    <p:restoredTop sz="94660"/>
  </p:normalViewPr>
  <p:slideViewPr>
    <p:cSldViewPr snapToGrid="0">
      <p:cViewPr varScale="1">
        <p:scale>
          <a:sx n="59" d="100"/>
          <a:sy n="59" d="100"/>
        </p:scale>
        <p:origin x="277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924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209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88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32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14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48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519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68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62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14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342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56843-22C7-4F1F-810A-1B5305DDC1D5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02FE9-CC52-49F7-A771-D2DD9D8BC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0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.media-amazon.com/images/I/91qIZlPKS+L._AC_UF894,1000_QL80_.jpg">
            <a:extLst>
              <a:ext uri="{FF2B5EF4-FFF2-40B4-BE49-F238E27FC236}">
                <a16:creationId xmlns:a16="http://schemas.microsoft.com/office/drawing/2014/main" id="{2DE7D52F-C10C-4EB1-AC43-F450AFFF6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81958" y="1524376"/>
            <a:ext cx="7827261" cy="6863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687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81Nudxp0UyL._AC_UF894,1000_QL80_.jpg (766×1000)">
            <a:extLst>
              <a:ext uri="{FF2B5EF4-FFF2-40B4-BE49-F238E27FC236}">
                <a16:creationId xmlns:a16="http://schemas.microsoft.com/office/drawing/2014/main" id="{4F3C8E49-6157-4D7C-812A-2E380DB87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9450"/>
            <a:ext cx="6858000" cy="867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270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91DyaFeKe5L._AC_UF894,1000_QL80_.jpg (894×808)">
            <a:extLst>
              <a:ext uri="{FF2B5EF4-FFF2-40B4-BE49-F238E27FC236}">
                <a16:creationId xmlns:a16="http://schemas.microsoft.com/office/drawing/2014/main" id="{81558F75-92CD-4C54-B33E-74CACCD72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03813" y="1338945"/>
            <a:ext cx="90656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571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91KkaRZylCL._AC_UF894,1000_QL80_.jpg (894×748)">
            <a:extLst>
              <a:ext uri="{FF2B5EF4-FFF2-40B4-BE49-F238E27FC236}">
                <a16:creationId xmlns:a16="http://schemas.microsoft.com/office/drawing/2014/main" id="{05EA10BE-1D59-4033-AE59-CE24B0213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5032" y="1463040"/>
            <a:ext cx="894805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55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m.media-amazon.com/images/I/71xp1hM7e9L._AC_UF894,1000_QL80_.jpg">
            <a:extLst>
              <a:ext uri="{FF2B5EF4-FFF2-40B4-BE49-F238E27FC236}">
                <a16:creationId xmlns:a16="http://schemas.microsoft.com/office/drawing/2014/main" id="{8B95C40A-114E-4C86-A786-B27D837F9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926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91ch2ddZ37L._AC_UF894,1000_QL80_.jpg (894×676)">
            <a:extLst>
              <a:ext uri="{FF2B5EF4-FFF2-40B4-BE49-F238E27FC236}">
                <a16:creationId xmlns:a16="http://schemas.microsoft.com/office/drawing/2014/main" id="{479449BA-9351-4132-BFE8-E1B309D9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31024" y="1531021"/>
            <a:ext cx="9906002" cy="684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093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1cQiYhgQ3L._AC_UF894,1000_QL80_.jpg (894×796)">
            <a:extLst>
              <a:ext uri="{FF2B5EF4-FFF2-40B4-BE49-F238E27FC236}">
                <a16:creationId xmlns:a16="http://schemas.microsoft.com/office/drawing/2014/main" id="{0CBAB12E-9C5D-47DB-A416-A19242B61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13962" y="1534042"/>
            <a:ext cx="9906002" cy="683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531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m.media-amazon.com/images/I/51JmakNXDlL._AC_UF894,1000_QL80_.jpg">
            <a:extLst>
              <a:ext uri="{FF2B5EF4-FFF2-40B4-BE49-F238E27FC236}">
                <a16:creationId xmlns:a16="http://schemas.microsoft.com/office/drawing/2014/main" id="{4F179AC8-532B-46D0-8835-EB51B481C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926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m.media-amazon.com/images/I/81cRtNaKO8L._AC_UF894,1000_QL80_.jpg">
            <a:extLst>
              <a:ext uri="{FF2B5EF4-FFF2-40B4-BE49-F238E27FC236}">
                <a16:creationId xmlns:a16="http://schemas.microsoft.com/office/drawing/2014/main" id="{9C2F8C3D-69F9-4B12-BC78-37F60B881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43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m.media-amazon.com/images/I/71hq-ClRA9L._AC_UF894,1000_QL80_.jpg">
            <a:extLst>
              <a:ext uri="{FF2B5EF4-FFF2-40B4-BE49-F238E27FC236}">
                <a16:creationId xmlns:a16="http://schemas.microsoft.com/office/drawing/2014/main" id="{A9B5043A-732C-411D-AF1A-FF850CDF6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78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m.media-amazon.com/images/I/A1v5zbnyrUL._AC_UF894,1000_QL80_.jpg">
            <a:extLst>
              <a:ext uri="{FF2B5EF4-FFF2-40B4-BE49-F238E27FC236}">
                <a16:creationId xmlns:a16="http://schemas.microsoft.com/office/drawing/2014/main" id="{AF79AD07-400A-406D-B152-6835B1689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24001" y="1524002"/>
            <a:ext cx="9906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054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nportal.blob.core.windows.net/books/front-cover/1637843128296888229_9c8a8232-56ab-4b50-8bd6-de0725eb752d.jpg">
            <a:extLst>
              <a:ext uri="{FF2B5EF4-FFF2-40B4-BE49-F238E27FC236}">
                <a16:creationId xmlns:a16="http://schemas.microsoft.com/office/drawing/2014/main" id="{9AE35EC9-AA72-453A-9F25-3D8CE6E92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1375"/>
            <a:ext cx="6858000" cy="822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972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91C-qaWR7JL._AC_UF894,1000_QL80_.jpg (742×1000)">
            <a:extLst>
              <a:ext uri="{FF2B5EF4-FFF2-40B4-BE49-F238E27FC236}">
                <a16:creationId xmlns:a16="http://schemas.microsoft.com/office/drawing/2014/main" id="{584EEDBD-22D3-4DFC-82E2-5D0B60584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851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m.media-amazon.com/images/I/71fdEgE1IvL._AC_UF894,1000_QL80_.jpg">
            <a:extLst>
              <a:ext uri="{FF2B5EF4-FFF2-40B4-BE49-F238E27FC236}">
                <a16:creationId xmlns:a16="http://schemas.microsoft.com/office/drawing/2014/main" id="{01D62AA0-00EF-46A0-9859-134FBA634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538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m.media-amazon.com/images/I/714twDTbNFL._AC_UF894,1000_QL80_.jpg">
            <a:extLst>
              <a:ext uri="{FF2B5EF4-FFF2-40B4-BE49-F238E27FC236}">
                <a16:creationId xmlns:a16="http://schemas.microsoft.com/office/drawing/2014/main" id="{F2F2FA06-B31A-4BD8-B9EF-80DAD3762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1"/>
            <a:ext cx="6858000" cy="962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227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x500_598bdefc-7983-4cb3-9eba-393fd88f4886_500x.jpg (500×646)">
            <a:extLst>
              <a:ext uri="{FF2B5EF4-FFF2-40B4-BE49-F238E27FC236}">
                <a16:creationId xmlns:a16="http://schemas.microsoft.com/office/drawing/2014/main" id="{87D9B8D8-74DD-42FA-ABD2-005B56213D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0"/>
          <a:stretch/>
        </p:blipFill>
        <p:spPr bwMode="auto">
          <a:xfrm>
            <a:off x="0" y="-1"/>
            <a:ext cx="6834998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055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1ApqZ58dDL._SL1500_.jpg (1500×1348)">
            <a:extLst>
              <a:ext uri="{FF2B5EF4-FFF2-40B4-BE49-F238E27FC236}">
                <a16:creationId xmlns:a16="http://schemas.microsoft.com/office/drawing/2014/main" id="{B8E826BF-9695-4A60-9368-DB0FF6863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21356" y="1526647"/>
            <a:ext cx="9906001" cy="685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493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m.media-amazon.com/images/I/71Sb1B3DCIL._SL1500_.jpg">
            <a:extLst>
              <a:ext uri="{FF2B5EF4-FFF2-40B4-BE49-F238E27FC236}">
                <a16:creationId xmlns:a16="http://schemas.microsoft.com/office/drawing/2014/main" id="{2BAB2B5B-F90D-4199-96B1-25E530A2DA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9" r="3334"/>
          <a:stretch/>
        </p:blipFill>
        <p:spPr bwMode="auto">
          <a:xfrm>
            <a:off x="0" y="1397726"/>
            <a:ext cx="6858000" cy="774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790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m.media-amazon.com/images/I/71Cna1sqTrL._AC_UF894,1000_QL80_.jpg">
            <a:extLst>
              <a:ext uri="{FF2B5EF4-FFF2-40B4-BE49-F238E27FC236}">
                <a16:creationId xmlns:a16="http://schemas.microsoft.com/office/drawing/2014/main" id="{E3225B23-1070-48AE-8DE3-BEF19B844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86665" y="1447085"/>
            <a:ext cx="8425543" cy="686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9902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m.media-amazon.com/images/I/61H++lyGFjL._AC_UF894,1000_QL80_.jpg">
            <a:extLst>
              <a:ext uri="{FF2B5EF4-FFF2-40B4-BE49-F238E27FC236}">
                <a16:creationId xmlns:a16="http://schemas.microsoft.com/office/drawing/2014/main" id="{75B3905A-E67C-4331-9FB2-2648AE0B2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1783"/>
            <a:ext cx="6858000" cy="757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981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0</Words>
  <Application>Microsoft Office PowerPoint</Application>
  <PresentationFormat>A4 Paper (210x297 mm)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Hodson</dc:creator>
  <cp:lastModifiedBy>Rachel Hodson</cp:lastModifiedBy>
  <cp:revision>6</cp:revision>
  <dcterms:created xsi:type="dcterms:W3CDTF">2024-07-17T15:06:13Z</dcterms:created>
  <dcterms:modified xsi:type="dcterms:W3CDTF">2024-11-12T10:42:05Z</dcterms:modified>
</cp:coreProperties>
</file>