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71" r:id="rId5"/>
    <p:sldId id="257" r:id="rId6"/>
    <p:sldId id="258" r:id="rId7"/>
    <p:sldId id="262" r:id="rId8"/>
    <p:sldId id="263" r:id="rId9"/>
    <p:sldId id="264" r:id="rId10"/>
    <p:sldId id="265" r:id="rId11"/>
    <p:sldId id="266" r:id="rId12"/>
    <p:sldId id="267" r:id="rId13"/>
    <p:sldId id="268" r:id="rId14"/>
    <p:sldId id="274" r:id="rId15"/>
    <p:sldId id="272" r:id="rId16"/>
    <p:sldId id="273"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EEF18C-87F7-45C3-A13F-1F59E34D9487}"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976118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EEF18C-87F7-45C3-A13F-1F59E34D9487}"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273221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EEF18C-87F7-45C3-A13F-1F59E34D9487}"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156106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EEF18C-87F7-45C3-A13F-1F59E34D9487}" type="datetimeFigureOut">
              <a:rPr lang="en-GB" smtClean="0"/>
              <a:t>20/02/2024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3008556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EEF18C-87F7-45C3-A13F-1F59E34D9487}" type="datetimeFigureOut">
              <a:rPr lang="en-GB" smtClean="0"/>
              <a:t>20/02/2024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3135916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EEF18C-87F7-45C3-A13F-1F59E34D9487}" type="datetimeFigureOut">
              <a:rPr lang="en-GB" smtClean="0"/>
              <a:t>20/02/2024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3873218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EEF18C-87F7-45C3-A13F-1F59E34D9487}" type="datetimeFigureOut">
              <a:rPr lang="en-GB" smtClean="0"/>
              <a:t>20/02/2024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1035809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EEF18C-87F7-45C3-A13F-1F59E34D9487}" type="datetimeFigureOut">
              <a:rPr lang="en-GB" smtClean="0"/>
              <a:t>20/02/2024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3238401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EEF18C-87F7-45C3-A13F-1F59E34D9487}" type="datetimeFigureOut">
              <a:rPr lang="en-GB" smtClean="0"/>
              <a:t>20/02/2024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4155431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EEF18C-87F7-45C3-A13F-1F59E34D9487}"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1454523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EEF18C-87F7-45C3-A13F-1F59E34D9487}"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05070B-B25D-4D48-B7AA-82561F127CC1}" type="slidenum">
              <a:rPr lang="en-GB" smtClean="0"/>
              <a:t>‹#›</a:t>
            </a:fld>
            <a:endParaRPr lang="en-GB"/>
          </a:p>
        </p:txBody>
      </p:sp>
    </p:spTree>
    <p:extLst>
      <p:ext uri="{BB962C8B-B14F-4D97-AF65-F5344CB8AC3E}">
        <p14:creationId xmlns:p14="http://schemas.microsoft.com/office/powerpoint/2010/main" val="4120415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EF18C-87F7-45C3-A13F-1F59E34D9487}" type="datetimeFigureOut">
              <a:rPr lang="en-GB" smtClean="0"/>
              <a:t>20/02/2024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05070B-B25D-4D48-B7AA-82561F127CC1}" type="slidenum">
              <a:rPr lang="en-GB" smtClean="0"/>
              <a:t>‹#›</a:t>
            </a:fld>
            <a:endParaRPr lang="en-GB"/>
          </a:p>
        </p:txBody>
      </p:sp>
    </p:spTree>
    <p:extLst>
      <p:ext uri="{BB962C8B-B14F-4D97-AF65-F5344CB8AC3E}">
        <p14:creationId xmlns:p14="http://schemas.microsoft.com/office/powerpoint/2010/main" val="3113080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 </a:t>
            </a:r>
            <a:endParaRPr lang="en-GB" dirty="0"/>
          </a:p>
        </p:txBody>
      </p:sp>
      <p:sp>
        <p:nvSpPr>
          <p:cNvPr id="3" name="Subtitle 2"/>
          <p:cNvSpPr>
            <a:spLocks noGrp="1"/>
          </p:cNvSpPr>
          <p:nvPr>
            <p:ph type="subTitle" idx="1"/>
          </p:nvPr>
        </p:nvSpPr>
        <p:spPr/>
        <p:txBody>
          <a:bodyPr/>
          <a:lstStyle/>
          <a:p>
            <a:r>
              <a:rPr lang="en-GB" dirty="0" err="1" smtClean="0"/>
              <a:t>Lense</a:t>
            </a:r>
            <a:r>
              <a:rPr lang="en-GB" dirty="0" smtClean="0"/>
              <a:t> 3 </a:t>
            </a:r>
          </a:p>
          <a:p>
            <a:r>
              <a:rPr lang="en-GB" dirty="0" smtClean="0"/>
              <a:t>The life of Jesus </a:t>
            </a:r>
            <a:endParaRPr lang="en-GB" dirty="0"/>
          </a:p>
        </p:txBody>
      </p:sp>
    </p:spTree>
    <p:extLst>
      <p:ext uri="{BB962C8B-B14F-4D97-AF65-F5344CB8AC3E}">
        <p14:creationId xmlns:p14="http://schemas.microsoft.com/office/powerpoint/2010/main" val="35677780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Epiphany </a:t>
            </a:r>
            <a:endParaRPr lang="en-GB" dirty="0"/>
          </a:p>
        </p:txBody>
      </p:sp>
      <p:sp>
        <p:nvSpPr>
          <p:cNvPr id="3" name="Content Placeholder 2"/>
          <p:cNvSpPr>
            <a:spLocks noGrp="1"/>
          </p:cNvSpPr>
          <p:nvPr>
            <p:ph idx="1"/>
          </p:nvPr>
        </p:nvSpPr>
        <p:spPr/>
        <p:txBody>
          <a:bodyPr>
            <a:normAutofit fontScale="92500" lnSpcReduction="20000"/>
          </a:bodyPr>
          <a:lstStyle/>
          <a:p>
            <a:r>
              <a:rPr lang="en-US" dirty="0"/>
              <a:t>The Feast of the Epiphany The Feast of the Epiphany celebrates the visit of the wise men to the child Jesus. It celebrated on January 6. The word epiphany means ‘manifestation’ or ‘sudden </a:t>
            </a:r>
            <a:r>
              <a:rPr lang="en-US" dirty="0" err="1"/>
              <a:t>realisation</a:t>
            </a:r>
            <a:r>
              <a:rPr lang="en-US" dirty="0"/>
              <a:t>’. The Feast of the Epiphany therefore celebrates the display of God’s love and power in the person of Jesus. It is an ancient festival, recorded by some of the Church Fathers as early as the 3rd century. The early Church it celebrated four ‘manifestations’ of God; the birth of Jesus, the visit of the wise men, the Baptism of Jesus and the miracle at Cana! Eventually each of these festivals came to be remembered on a different day. The Feast of the Epiphany today only remembers the visit of the wise men, however, it proclaims and reminds us that God came among us and this should change the way we see things and act. ‘The Feast of the Epiphany is not an ancient version of Halley's comet. It is about how God's glory changes human hearts.’ Fr Richard Leonard</a:t>
            </a:r>
            <a:endParaRPr lang="en-GB" dirty="0"/>
          </a:p>
        </p:txBody>
      </p:sp>
    </p:spTree>
    <p:extLst>
      <p:ext uri="{BB962C8B-B14F-4D97-AF65-F5344CB8AC3E}">
        <p14:creationId xmlns:p14="http://schemas.microsoft.com/office/powerpoint/2010/main" val="914636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Create Stars for the wise men followed</a:t>
            </a:r>
            <a:endParaRPr lang="en-GB" dirty="0"/>
          </a:p>
        </p:txBody>
      </p:sp>
      <p:sp>
        <p:nvSpPr>
          <p:cNvPr id="3" name="Content Placeholder 2"/>
          <p:cNvSpPr>
            <a:spLocks noGrp="1"/>
          </p:cNvSpPr>
          <p:nvPr>
            <p:ph idx="1"/>
          </p:nvPr>
        </p:nvSpPr>
        <p:spPr/>
        <p:txBody>
          <a:bodyPr>
            <a:normAutofit fontScale="92500" lnSpcReduction="10000"/>
          </a:bodyPr>
          <a:lstStyle/>
          <a:p>
            <a:r>
              <a:rPr lang="en-US" dirty="0" smtClean="0"/>
              <a:t>Stars! The wise men follow a star. Make as many of all types as you can. In playdough, bread dough, stained glass (cellophane). Vocab of distance: a long way, close, steps, near, far, </a:t>
            </a:r>
          </a:p>
          <a:p>
            <a:endParaRPr lang="en-US" dirty="0"/>
          </a:p>
          <a:p>
            <a:endParaRPr lang="en-US" dirty="0" smtClean="0"/>
          </a:p>
          <a:p>
            <a:r>
              <a:rPr lang="en-US" dirty="0" smtClean="0"/>
              <a:t>Tradition says that the Wise men travelled across the middle east – possibly Iraq and stopping to buy their gifts in Petra where there were markets. Use maps (or the pupils own backgrounds) to </a:t>
            </a:r>
            <a:r>
              <a:rPr lang="en-US" dirty="0" err="1" smtClean="0"/>
              <a:t>contextualise</a:t>
            </a:r>
            <a:r>
              <a:rPr lang="en-US" dirty="0" smtClean="0"/>
              <a:t> the passage. See links/map in resources.  </a:t>
            </a:r>
          </a:p>
          <a:p>
            <a:r>
              <a:rPr lang="en-US" dirty="0" smtClean="0"/>
              <a:t>Look at the resources what would the journey be like?</a:t>
            </a:r>
          </a:p>
          <a:p>
            <a:r>
              <a:rPr lang="en-US" dirty="0" smtClean="0"/>
              <a:t>Add crowns to small world. </a:t>
            </a:r>
            <a:endParaRPr lang="en-GB" dirty="0"/>
          </a:p>
        </p:txBody>
      </p:sp>
    </p:spTree>
    <p:extLst>
      <p:ext uri="{BB962C8B-B14F-4D97-AF65-F5344CB8AC3E}">
        <p14:creationId xmlns:p14="http://schemas.microsoft.com/office/powerpoint/2010/main" val="1727611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US" dirty="0"/>
              <a:t>Wondering Wall I wonder</a:t>
            </a:r>
            <a:r>
              <a:rPr lang="en-US" dirty="0" smtClean="0"/>
              <a:t>…</a:t>
            </a:r>
          </a:p>
          <a:p>
            <a:r>
              <a:rPr lang="en-US" dirty="0" smtClean="0"/>
              <a:t>If </a:t>
            </a:r>
            <a:r>
              <a:rPr lang="en-US" dirty="0"/>
              <a:t>you would like to be a disciple of Jesus? </a:t>
            </a:r>
            <a:endParaRPr lang="en-US" dirty="0" smtClean="0"/>
          </a:p>
          <a:p>
            <a:r>
              <a:rPr lang="en-US" dirty="0" smtClean="0"/>
              <a:t>I </a:t>
            </a:r>
            <a:r>
              <a:rPr lang="en-US" dirty="0"/>
              <a:t>wonder…how you like to be treated?</a:t>
            </a:r>
            <a:endParaRPr lang="en-GB" dirty="0"/>
          </a:p>
        </p:txBody>
      </p:sp>
      <p:pic>
        <p:nvPicPr>
          <p:cNvPr id="4" name="Picture 3"/>
          <p:cNvPicPr>
            <a:picLocks noChangeAspect="1"/>
          </p:cNvPicPr>
          <p:nvPr/>
        </p:nvPicPr>
        <p:blipFill>
          <a:blip r:embed="rId2"/>
          <a:stretch>
            <a:fillRect/>
          </a:stretch>
        </p:blipFill>
        <p:spPr>
          <a:xfrm>
            <a:off x="838200" y="4927147"/>
            <a:ext cx="10756481" cy="1249816"/>
          </a:xfrm>
          <a:prstGeom prst="rect">
            <a:avLst/>
          </a:prstGeom>
        </p:spPr>
      </p:pic>
    </p:spTree>
    <p:extLst>
      <p:ext uri="{BB962C8B-B14F-4D97-AF65-F5344CB8AC3E}">
        <p14:creationId xmlns:p14="http://schemas.microsoft.com/office/powerpoint/2010/main" val="3721934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Focus Question 1: What does the Church say about Jesus’ life?</a:t>
            </a:r>
            <a:endParaRPr lang="en-GB" dirty="0"/>
          </a:p>
        </p:txBody>
      </p:sp>
      <p:sp>
        <p:nvSpPr>
          <p:cNvPr id="3" name="Content Placeholder 2"/>
          <p:cNvSpPr>
            <a:spLocks noGrp="1"/>
          </p:cNvSpPr>
          <p:nvPr>
            <p:ph idx="1"/>
          </p:nvPr>
        </p:nvSpPr>
        <p:spPr/>
        <p:txBody>
          <a:bodyPr/>
          <a:lstStyle/>
          <a:p>
            <a:pPr marL="0" indent="0">
              <a:buNone/>
            </a:pPr>
            <a:r>
              <a:rPr lang="en-GB" dirty="0" smtClean="0"/>
              <a:t>Wonder wall </a:t>
            </a:r>
          </a:p>
          <a:p>
            <a:pPr marL="0" indent="0">
              <a:buNone/>
            </a:pPr>
            <a:endParaRPr lang="en-GB" dirty="0"/>
          </a:p>
          <a:p>
            <a:pPr marL="0" indent="0">
              <a:buNone/>
            </a:pPr>
            <a:r>
              <a:rPr lang="en-US" dirty="0" smtClean="0"/>
              <a:t>I wonder…who you like to visit? I wonder…who do you like visiting you ?</a:t>
            </a:r>
          </a:p>
          <a:p>
            <a:pPr marL="0" indent="0">
              <a:buNone/>
            </a:pPr>
            <a:endParaRPr lang="en-US" dirty="0"/>
          </a:p>
          <a:p>
            <a:pPr marL="0" indent="0">
              <a:buNone/>
            </a:pPr>
            <a:r>
              <a:rPr lang="en-US" dirty="0" smtClean="0"/>
              <a:t>Jesus welcomes children – how do we respond to situations of conflict? </a:t>
            </a:r>
            <a:endParaRPr lang="en-GB" dirty="0"/>
          </a:p>
        </p:txBody>
      </p:sp>
    </p:spTree>
    <p:extLst>
      <p:ext uri="{BB962C8B-B14F-4D97-AF65-F5344CB8AC3E}">
        <p14:creationId xmlns:p14="http://schemas.microsoft.com/office/powerpoint/2010/main" val="3865663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
            </a:r>
            <a:br>
              <a:rPr lang="en-GB" dirty="0" smtClean="0"/>
            </a:br>
            <a:r>
              <a:rPr lang="en-US" dirty="0" smtClean="0"/>
              <a:t>Jesus welcomes the children. Mk 10: 13-16</a:t>
            </a:r>
            <a:endParaRPr lang="en-GB" dirty="0"/>
          </a:p>
        </p:txBody>
      </p:sp>
      <p:pic>
        <p:nvPicPr>
          <p:cNvPr id="4" name="Content Placeholder 3"/>
          <p:cNvPicPr>
            <a:picLocks noGrp="1" noChangeAspect="1"/>
          </p:cNvPicPr>
          <p:nvPr>
            <p:ph idx="1"/>
          </p:nvPr>
        </p:nvPicPr>
        <p:blipFill>
          <a:blip r:embed="rId2"/>
          <a:stretch>
            <a:fillRect/>
          </a:stretch>
        </p:blipFill>
        <p:spPr>
          <a:xfrm>
            <a:off x="838200" y="2015364"/>
            <a:ext cx="10515600" cy="3971860"/>
          </a:xfrm>
          <a:prstGeom prst="rect">
            <a:avLst/>
          </a:prstGeom>
        </p:spPr>
      </p:pic>
    </p:spTree>
    <p:extLst>
      <p:ext uri="{BB962C8B-B14F-4D97-AF65-F5344CB8AC3E}">
        <p14:creationId xmlns:p14="http://schemas.microsoft.com/office/powerpoint/2010/main" val="26065131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Monday 22</a:t>
            </a:r>
            <a:r>
              <a:rPr lang="en-GB" baseline="30000" dirty="0" smtClean="0"/>
              <a:t>nd</a:t>
            </a:r>
            <a:r>
              <a:rPr lang="en-GB" dirty="0" smtClean="0"/>
              <a:t> January </a:t>
            </a:r>
            <a:br>
              <a:rPr lang="en-GB" dirty="0" smtClean="0"/>
            </a:br>
            <a:r>
              <a:rPr lang="en-GB" dirty="0" smtClean="0"/>
              <a:t>How can we welcome Jesus?</a:t>
            </a:r>
            <a:endParaRPr lang="en-GB" dirty="0"/>
          </a:p>
        </p:txBody>
      </p:sp>
      <p:sp>
        <p:nvSpPr>
          <p:cNvPr id="3" name="Content Placeholder 2"/>
          <p:cNvSpPr>
            <a:spLocks noGrp="1"/>
          </p:cNvSpPr>
          <p:nvPr>
            <p:ph idx="1"/>
          </p:nvPr>
        </p:nvSpPr>
        <p:spPr/>
        <p:txBody>
          <a:bodyPr/>
          <a:lstStyle/>
          <a:p>
            <a:r>
              <a:rPr lang="en-US" dirty="0"/>
              <a:t>Talk about how we welcome people with appropriate touching –…hand shake, high five, hug </a:t>
            </a:r>
            <a:endParaRPr lang="en-US" dirty="0" smtClean="0"/>
          </a:p>
          <a:p>
            <a:r>
              <a:rPr lang="en-US" dirty="0" smtClean="0"/>
              <a:t>What </a:t>
            </a:r>
            <a:r>
              <a:rPr lang="en-US" dirty="0"/>
              <a:t>happens when we don’t want to meet someone? </a:t>
            </a:r>
            <a:endParaRPr lang="en-US" dirty="0" smtClean="0"/>
          </a:p>
          <a:p>
            <a:r>
              <a:rPr lang="en-US" dirty="0" smtClean="0"/>
              <a:t>Use </a:t>
            </a:r>
            <a:r>
              <a:rPr lang="en-US" dirty="0"/>
              <a:t>dialogue in text to explore ways of saying ‘no, stop that’ don’t do that’. </a:t>
            </a:r>
            <a:endParaRPr lang="en-GB" dirty="0"/>
          </a:p>
        </p:txBody>
      </p:sp>
    </p:spTree>
    <p:extLst>
      <p:ext uri="{BB962C8B-B14F-4D97-AF65-F5344CB8AC3E}">
        <p14:creationId xmlns:p14="http://schemas.microsoft.com/office/powerpoint/2010/main" val="15654759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Have a picnic with Jesus?</a:t>
            </a:r>
          </a:p>
          <a:p>
            <a:endParaRPr lang="en-GB" dirty="0"/>
          </a:p>
          <a:p>
            <a:r>
              <a:rPr lang="en-GB" dirty="0" smtClean="0"/>
              <a:t>What would we ask him?</a:t>
            </a:r>
          </a:p>
          <a:p>
            <a:endParaRPr lang="en-GB" dirty="0"/>
          </a:p>
          <a:p>
            <a:r>
              <a:rPr lang="en-GB" dirty="0" smtClean="0"/>
              <a:t>Invite Father Stamp</a:t>
            </a:r>
            <a:endParaRPr lang="en-GB" dirty="0"/>
          </a:p>
        </p:txBody>
      </p:sp>
    </p:spTree>
    <p:extLst>
      <p:ext uri="{BB962C8B-B14F-4D97-AF65-F5344CB8AC3E}">
        <p14:creationId xmlns:p14="http://schemas.microsoft.com/office/powerpoint/2010/main" val="14382910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Feeding of 5000   Mk 6:31-42</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During a Mass</a:t>
            </a:r>
          </a:p>
          <a:p>
            <a:r>
              <a:rPr lang="en-US" dirty="0"/>
              <a:t>The similarity between the actions of Jesus and the actions of our Priests have previously been made (Hear Lens). This text, which models the Eucharist (gathering; talking and listening; blessing, breaking and giving of bread; departure) brings the seeds of the Mass back to the </a:t>
            </a:r>
            <a:r>
              <a:rPr lang="en-US" dirty="0" err="1"/>
              <a:t>centre</a:t>
            </a:r>
            <a:r>
              <a:rPr lang="en-US" dirty="0"/>
              <a:t> of Jesus </a:t>
            </a:r>
            <a:r>
              <a:rPr lang="en-US" dirty="0" smtClean="0"/>
              <a:t>life</a:t>
            </a:r>
          </a:p>
          <a:p>
            <a:endParaRPr lang="en-US" dirty="0"/>
          </a:p>
          <a:p>
            <a:r>
              <a:rPr lang="en-US" dirty="0" smtClean="0"/>
              <a:t>When we gather as one in Mass we take the bread and take a part of Jesus </a:t>
            </a:r>
          </a:p>
          <a:p>
            <a:r>
              <a:rPr lang="en-US" dirty="0" smtClean="0"/>
              <a:t>To remember he is always with us</a:t>
            </a:r>
          </a:p>
          <a:p>
            <a:r>
              <a:rPr lang="en-US" dirty="0" smtClean="0"/>
              <a:t>Finish with the Glory be prayer </a:t>
            </a:r>
          </a:p>
          <a:p>
            <a:r>
              <a:rPr lang="en-US" dirty="0"/>
              <a:t>The Glory Be “Glory be to the Father and to the Son and to the Holy Spirit. As it was in the beginning, is now, and ever shall be, world without end, Amen” The prayer is a short prayer of praise to God – sometimes called a doxology. The response (As it was in the beginning…) speak of God’s presence always! </a:t>
            </a:r>
            <a:endParaRPr lang="en-GB" dirty="0"/>
          </a:p>
        </p:txBody>
      </p:sp>
    </p:spTree>
    <p:extLst>
      <p:ext uri="{BB962C8B-B14F-4D97-AF65-F5344CB8AC3E}">
        <p14:creationId xmlns:p14="http://schemas.microsoft.com/office/powerpoint/2010/main" val="32359565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US" dirty="0"/>
              <a:t>Jesus blesses the food and there is enough for everyone – we call this story a miracle story because something strange and unusual happens. It reminds us that Jesus is God</a:t>
            </a:r>
            <a:r>
              <a:rPr lang="en-US" dirty="0" smtClean="0"/>
              <a:t>!</a:t>
            </a:r>
          </a:p>
          <a:p>
            <a:endParaRPr lang="en-US" dirty="0"/>
          </a:p>
          <a:p>
            <a:r>
              <a:rPr lang="en-US" dirty="0" smtClean="0"/>
              <a:t>Listen to the story with props. </a:t>
            </a:r>
            <a:endParaRPr lang="en-GB" dirty="0"/>
          </a:p>
        </p:txBody>
      </p:sp>
    </p:spTree>
    <p:extLst>
      <p:ext uri="{BB962C8B-B14F-4D97-AF65-F5344CB8AC3E}">
        <p14:creationId xmlns:p14="http://schemas.microsoft.com/office/powerpoint/2010/main" val="12986780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Feeding of 5000   Mk 6:31-42</a:t>
            </a:r>
            <a:endParaRPr lang="en-GB" dirty="0"/>
          </a:p>
        </p:txBody>
      </p:sp>
      <p:pic>
        <p:nvPicPr>
          <p:cNvPr id="4" name="Content Placeholder 3"/>
          <p:cNvPicPr>
            <a:picLocks noGrp="1" noChangeAspect="1"/>
          </p:cNvPicPr>
          <p:nvPr>
            <p:ph idx="1"/>
          </p:nvPr>
        </p:nvPicPr>
        <p:blipFill>
          <a:blip r:embed="rId2"/>
          <a:stretch>
            <a:fillRect/>
          </a:stretch>
        </p:blipFill>
        <p:spPr>
          <a:xfrm>
            <a:off x="838200" y="2142797"/>
            <a:ext cx="10515600" cy="3716994"/>
          </a:xfrm>
          <a:prstGeom prst="rect">
            <a:avLst/>
          </a:prstGeom>
        </p:spPr>
      </p:pic>
    </p:spTree>
    <p:extLst>
      <p:ext uri="{BB962C8B-B14F-4D97-AF65-F5344CB8AC3E}">
        <p14:creationId xmlns:p14="http://schemas.microsoft.com/office/powerpoint/2010/main" val="8673760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Re-enact the story of feeding the 5000</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083390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 Catholics believe about the life of Jesus?</a:t>
            </a:r>
            <a:endParaRPr lang="en-GB" dirty="0"/>
          </a:p>
        </p:txBody>
      </p:sp>
      <p:sp>
        <p:nvSpPr>
          <p:cNvPr id="3" name="Content Placeholder 2"/>
          <p:cNvSpPr>
            <a:spLocks noGrp="1"/>
          </p:cNvSpPr>
          <p:nvPr>
            <p:ph idx="1"/>
          </p:nvPr>
        </p:nvSpPr>
        <p:spPr/>
        <p:txBody>
          <a:bodyPr/>
          <a:lstStyle/>
          <a:p>
            <a:r>
              <a:rPr lang="en-GB" dirty="0" smtClean="0"/>
              <a:t>We are the seeds of God. </a:t>
            </a:r>
          </a:p>
          <a:p>
            <a:endParaRPr lang="en-GB" dirty="0"/>
          </a:p>
          <a:p>
            <a:r>
              <a:rPr lang="en-GB" dirty="0" smtClean="0"/>
              <a:t>Let’s plant them and help them grow?</a:t>
            </a:r>
          </a:p>
          <a:p>
            <a:endParaRPr lang="en-GB" dirty="0"/>
          </a:p>
          <a:p>
            <a:r>
              <a:rPr lang="en-US" dirty="0"/>
              <a:t>Jesus is God’s son who came to show God’s love to all people. </a:t>
            </a:r>
            <a:endParaRPr lang="en-US" dirty="0" smtClean="0"/>
          </a:p>
          <a:p>
            <a:endParaRPr lang="en-US" dirty="0"/>
          </a:p>
          <a:p>
            <a:r>
              <a:rPr lang="en-US" dirty="0" smtClean="0"/>
              <a:t>What ingredients do we need to make sure it grows in kindness?</a:t>
            </a:r>
            <a:endParaRPr lang="en-GB" dirty="0" smtClean="0"/>
          </a:p>
        </p:txBody>
      </p:sp>
    </p:spTree>
    <p:extLst>
      <p:ext uri="{BB962C8B-B14F-4D97-AF65-F5344CB8AC3E}">
        <p14:creationId xmlns:p14="http://schemas.microsoft.com/office/powerpoint/2010/main" val="34593373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Parable of the sower: Lk 8:4-8 This is a story that Jesus TOLD (a parable) – Jesus wanted to teach people something, so the pupils need to listen for the message. Use your sand tray to tell the story – do as you speak! </a:t>
            </a:r>
            <a:r>
              <a:rPr lang="en-US" sz="2400" dirty="0" err="1"/>
              <a:t>Vovab</a:t>
            </a:r>
            <a:r>
              <a:rPr lang="en-US" sz="2400" dirty="0"/>
              <a:t>: Sower – a man who sowed (planted seed) – model/role play it – throwing the seeds onto the field. </a:t>
            </a:r>
            <a:endParaRPr lang="en-GB" sz="2400" dirty="0"/>
          </a:p>
        </p:txBody>
      </p:sp>
      <p:pic>
        <p:nvPicPr>
          <p:cNvPr id="4" name="Content Placeholder 3"/>
          <p:cNvPicPr>
            <a:picLocks noGrp="1" noChangeAspect="1"/>
          </p:cNvPicPr>
          <p:nvPr>
            <p:ph idx="1"/>
          </p:nvPr>
        </p:nvPicPr>
        <p:blipFill>
          <a:blip r:embed="rId2"/>
          <a:stretch>
            <a:fillRect/>
          </a:stretch>
        </p:blipFill>
        <p:spPr>
          <a:xfrm>
            <a:off x="716902" y="3180285"/>
            <a:ext cx="10515600" cy="3677715"/>
          </a:xfrm>
          <a:prstGeom prst="rect">
            <a:avLst/>
          </a:prstGeom>
        </p:spPr>
      </p:pic>
      <p:sp>
        <p:nvSpPr>
          <p:cNvPr id="3" name="Rectangle 2"/>
          <p:cNvSpPr/>
          <p:nvPr/>
        </p:nvSpPr>
        <p:spPr>
          <a:xfrm>
            <a:off x="1018215" y="2693828"/>
            <a:ext cx="3026982" cy="369332"/>
          </a:xfrm>
          <a:prstGeom prst="rect">
            <a:avLst/>
          </a:prstGeom>
        </p:spPr>
        <p:txBody>
          <a:bodyPr wrap="none">
            <a:spAutoFit/>
          </a:bodyPr>
          <a:lstStyle/>
          <a:p>
            <a:r>
              <a:rPr lang="en-US" dirty="0"/>
              <a:t>Parable of the sower: Lk 8:4-8 </a:t>
            </a:r>
            <a:endParaRPr lang="en-GB" dirty="0"/>
          </a:p>
        </p:txBody>
      </p:sp>
    </p:spTree>
    <p:extLst>
      <p:ext uri="{BB962C8B-B14F-4D97-AF65-F5344CB8AC3E}">
        <p14:creationId xmlns:p14="http://schemas.microsoft.com/office/powerpoint/2010/main" val="8993323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can we be friends of Jesus in our lives?</a:t>
            </a:r>
            <a:endParaRPr lang="en-GB" dirty="0"/>
          </a:p>
        </p:txBody>
      </p:sp>
      <p:sp>
        <p:nvSpPr>
          <p:cNvPr id="3" name="Content Placeholder 2"/>
          <p:cNvSpPr>
            <a:spLocks noGrp="1"/>
          </p:cNvSpPr>
          <p:nvPr>
            <p:ph idx="1"/>
          </p:nvPr>
        </p:nvSpPr>
        <p:spPr/>
        <p:txBody>
          <a:bodyPr/>
          <a:lstStyle/>
          <a:p>
            <a:r>
              <a:rPr lang="en-US" dirty="0"/>
              <a:t>We LIVE We welcome and show love to everyone </a:t>
            </a:r>
            <a:r>
              <a:rPr lang="en-US" dirty="0" err="1"/>
              <a:t>i</a:t>
            </a:r>
            <a:r>
              <a:rPr lang="en-US" dirty="0"/>
              <a:t> n our words and actions – just as Jesus does. We are [especially] called to help the poor and hungry</a:t>
            </a:r>
            <a:r>
              <a:rPr lang="en-US" dirty="0" smtClean="0"/>
              <a:t>.</a:t>
            </a:r>
          </a:p>
          <a:p>
            <a:endParaRPr lang="en-US" dirty="0"/>
          </a:p>
          <a:p>
            <a:r>
              <a:rPr lang="en-US" dirty="0"/>
              <a:t>Can we be God’s ears, eyes, lips, hands and feet? Use images of these body parts for children to </a:t>
            </a:r>
            <a:r>
              <a:rPr lang="en-US" dirty="0" err="1"/>
              <a:t>colour</a:t>
            </a:r>
            <a:r>
              <a:rPr lang="en-US" dirty="0"/>
              <a:t> and write how they can treat others as they like to be treated and bring God’s love and care to everybody.</a:t>
            </a:r>
            <a:endParaRPr lang="en-GB" dirty="0"/>
          </a:p>
        </p:txBody>
      </p:sp>
    </p:spTree>
    <p:extLst>
      <p:ext uri="{BB962C8B-B14F-4D97-AF65-F5344CB8AC3E}">
        <p14:creationId xmlns:p14="http://schemas.microsoft.com/office/powerpoint/2010/main" val="21623934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a:t>Golden Rule  Mt 7:12 </a:t>
            </a:r>
          </a:p>
        </p:txBody>
      </p:sp>
      <p:sp>
        <p:nvSpPr>
          <p:cNvPr id="3" name="Content Placeholder 2"/>
          <p:cNvSpPr>
            <a:spLocks noGrp="1"/>
          </p:cNvSpPr>
          <p:nvPr>
            <p:ph idx="1"/>
          </p:nvPr>
        </p:nvSpPr>
        <p:spPr/>
        <p:txBody>
          <a:bodyPr/>
          <a:lstStyle/>
          <a:p>
            <a:r>
              <a:rPr lang="en-US" dirty="0"/>
              <a:t>The Golden Rule: (Treat others as you like to be treated) Mt 7:12 This is a single teaching from the Sermon on the Mount. Jesus sits beside Lake Galilee and gives a really long day of lessons…one of them it this one. It’s a saying - so you don’t need to act it out…just tell them! It’s a rule! </a:t>
            </a:r>
            <a:endParaRPr lang="en-US" dirty="0" smtClean="0"/>
          </a:p>
          <a:p>
            <a:endParaRPr lang="en-US" dirty="0" smtClean="0"/>
          </a:p>
          <a:p>
            <a:endParaRPr lang="en-US" dirty="0"/>
          </a:p>
          <a:p>
            <a:r>
              <a:rPr lang="en-US" dirty="0" smtClean="0"/>
              <a:t>Create Act like Jesus posters</a:t>
            </a:r>
          </a:p>
          <a:p>
            <a:r>
              <a:rPr lang="en-GB" dirty="0"/>
              <a:t>Mt 7:12</a:t>
            </a:r>
            <a:endParaRPr lang="en-US" dirty="0"/>
          </a:p>
          <a:p>
            <a:endParaRPr lang="en-GB" dirty="0"/>
          </a:p>
        </p:txBody>
      </p:sp>
    </p:spTree>
    <p:extLst>
      <p:ext uri="{BB962C8B-B14F-4D97-AF65-F5344CB8AC3E}">
        <p14:creationId xmlns:p14="http://schemas.microsoft.com/office/powerpoint/2010/main" val="24134804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5476</TotalTime>
  <Words>997</Words>
  <Application>Microsoft Office PowerPoint</Application>
  <PresentationFormat>Widescreen</PresentationFormat>
  <Paragraphs>64</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RE </vt:lpstr>
      <vt:lpstr>The Epiphany </vt:lpstr>
      <vt:lpstr>Create Stars for the wise men followed</vt:lpstr>
      <vt:lpstr>PowerPoint Presentation</vt:lpstr>
      <vt:lpstr>Focus Question 1: What does the Church say about Jesus’ life?</vt:lpstr>
      <vt:lpstr> Jesus welcomes the children. Mk 10: 13-16</vt:lpstr>
      <vt:lpstr>Monday 22nd January  How can we welcome Jesus?</vt:lpstr>
      <vt:lpstr>PowerPoint Presentation</vt:lpstr>
      <vt:lpstr>Feeding of 5000   Mk 6:31-42</vt:lpstr>
      <vt:lpstr>PowerPoint Presentation</vt:lpstr>
      <vt:lpstr>Feeding of 5000   Mk 6:31-42</vt:lpstr>
      <vt:lpstr>Re-enact the story of feeding the 5000</vt:lpstr>
      <vt:lpstr>What do Catholics believe about the life of Jesus?</vt:lpstr>
      <vt:lpstr>Parable of the sower: Lk 8:4-8 This is a story that Jesus TOLD (a parable) – Jesus wanted to teach people something, so the pupils need to listen for the message. Use your sand tray to tell the story – do as you speak! Vovab: Sower – a man who sowed (planted seed) – model/role play it – throwing the seeds onto the field. </vt:lpstr>
      <vt:lpstr>How can we be friends of Jesus in our lives?</vt:lpstr>
      <vt:lpstr>The Golden Rule  Mt 7:12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c:title>
  <dc:creator>Georgina Taylor</dc:creator>
  <cp:lastModifiedBy>Georgina Taylor</cp:lastModifiedBy>
  <cp:revision>9</cp:revision>
  <cp:lastPrinted>2024-02-20T12:52:44Z</cp:lastPrinted>
  <dcterms:created xsi:type="dcterms:W3CDTF">2023-12-18T13:31:22Z</dcterms:created>
  <dcterms:modified xsi:type="dcterms:W3CDTF">2024-02-21T07:54:06Z</dcterms:modified>
</cp:coreProperties>
</file>