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58" autoAdjust="0"/>
    <p:restoredTop sz="94660"/>
  </p:normalViewPr>
  <p:slideViewPr>
    <p:cSldViewPr snapToGrid="0">
      <p:cViewPr varScale="1">
        <p:scale>
          <a:sx n="59" d="100"/>
          <a:sy n="59" d="100"/>
        </p:scale>
        <p:origin x="279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156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754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226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04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30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074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701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626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438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923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AA293-D287-4AF3-B43B-C12D311406FD}" type="datetimeFigureOut">
              <a:rPr lang="en-GB" smtClean="0"/>
              <a:t>18/07/2024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499D3-D30D-4E78-9305-E6CDD5A4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79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.media-amazon.com/images/I/71IF5C2LcJL._SL1500_.jpg">
            <a:extLst>
              <a:ext uri="{FF2B5EF4-FFF2-40B4-BE49-F238E27FC236}">
                <a16:creationId xmlns:a16="http://schemas.microsoft.com/office/drawing/2014/main" id="{96CA36D9-32F8-4E75-92ED-7AD367903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676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.media-amazon.com/images/I/81evAjnFlGL._SL1500_.jpg">
            <a:extLst>
              <a:ext uri="{FF2B5EF4-FFF2-40B4-BE49-F238E27FC236}">
                <a16:creationId xmlns:a16="http://schemas.microsoft.com/office/drawing/2014/main" id="{49F42A68-2FD3-495D-973E-3935A2BB4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7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m.media-amazon.com/images/I/71q1-xV7E4L._SL1255_.jpg">
            <a:extLst>
              <a:ext uri="{FF2B5EF4-FFF2-40B4-BE49-F238E27FC236}">
                <a16:creationId xmlns:a16="http://schemas.microsoft.com/office/drawing/2014/main" id="{38AC82F3-C42E-405F-8B07-CE03D8848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6858000" cy="9869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147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m.media-amazon.com/images/I/81qmHWpc7jL._SL1500_.jpg">
            <a:extLst>
              <a:ext uri="{FF2B5EF4-FFF2-40B4-BE49-F238E27FC236}">
                <a16:creationId xmlns:a16="http://schemas.microsoft.com/office/drawing/2014/main" id="{60F59292-554B-4C9B-8FF8-83E6A23C2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0"/>
            <a:ext cx="6656388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939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he Boy Who Grew Dragons (The Boy Who Grew Dragons 1)">
            <a:extLst>
              <a:ext uri="{FF2B5EF4-FFF2-40B4-BE49-F238E27FC236}">
                <a16:creationId xmlns:a16="http://schemas.microsoft.com/office/drawing/2014/main" id="{26EF8D73-C3A1-4851-9DC2-DBC5042AE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591"/>
            <a:ext cx="6831874" cy="994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439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m.media-amazon.com/images/I/81j-hsc1EbL._SL1500_.jpg">
            <a:extLst>
              <a:ext uri="{FF2B5EF4-FFF2-40B4-BE49-F238E27FC236}">
                <a16:creationId xmlns:a16="http://schemas.microsoft.com/office/drawing/2014/main" id="{6A1D2DC9-041F-408D-9C2E-86BD9A1BF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063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279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m.media-amazon.com/images/I/71Gt-pEdGqL._SL1002_.jpg">
            <a:extLst>
              <a:ext uri="{FF2B5EF4-FFF2-40B4-BE49-F238E27FC236}">
                <a16:creationId xmlns:a16="http://schemas.microsoft.com/office/drawing/2014/main" id="{D71B59F5-7E04-4DC0-9CE1-B0F99D32E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6858001" cy="986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524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m.media-amazon.com/images/I/81Dp5Of3zeL._SL1500_.jpg">
            <a:extLst>
              <a:ext uri="{FF2B5EF4-FFF2-40B4-BE49-F238E27FC236}">
                <a16:creationId xmlns:a16="http://schemas.microsoft.com/office/drawing/2014/main" id="{0D542B7D-8D37-4692-ACC8-855FE4555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479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m.media-amazon.com/images/I/91ScTf-wNQL._SL1500_.jpg">
            <a:extLst>
              <a:ext uri="{FF2B5EF4-FFF2-40B4-BE49-F238E27FC236}">
                <a16:creationId xmlns:a16="http://schemas.microsoft.com/office/drawing/2014/main" id="{7BBFF1AA-6289-4177-91E7-D0234E444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912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22D6BB-8399-44FB-9905-D28948378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606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eter-pan">
            <a:extLst>
              <a:ext uri="{FF2B5EF4-FFF2-40B4-BE49-F238E27FC236}">
                <a16:creationId xmlns:a16="http://schemas.microsoft.com/office/drawing/2014/main" id="{AC3B7F1A-0AA5-4856-AF37-FE301920EA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6858000" cy="990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968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m.media-amazon.com/images/I/913Xl2VvejL._SL1500_.jpg">
            <a:extLst>
              <a:ext uri="{FF2B5EF4-FFF2-40B4-BE49-F238E27FC236}">
                <a16:creationId xmlns:a16="http://schemas.microsoft.com/office/drawing/2014/main" id="{286AF49D-A1B8-4EC7-BDBE-5584846B7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6643688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154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m.media-amazon.com/images/I/91z0mkoikEL._SL1500_.jpg">
            <a:extLst>
              <a:ext uri="{FF2B5EF4-FFF2-40B4-BE49-F238E27FC236}">
                <a16:creationId xmlns:a16="http://schemas.microsoft.com/office/drawing/2014/main" id="{5CE5E4E5-3070-412A-A170-6BA1450CF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0"/>
            <a:ext cx="6656388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4679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iary of a Wimpy Kid (Book 1) (Diary of a Wimpy Kid, 1) : Kinney, Jeff:  Amazon.co.uk: Books">
            <a:extLst>
              <a:ext uri="{FF2B5EF4-FFF2-40B4-BE49-F238E27FC236}">
                <a16:creationId xmlns:a16="http://schemas.microsoft.com/office/drawing/2014/main" id="{454B4CE1-1CBA-4D69-8894-2F8BED4F8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394"/>
            <a:ext cx="6858000" cy="9871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8606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The Iron Man: Chris Mould Illustrated Edition: 1">
            <a:extLst>
              <a:ext uri="{FF2B5EF4-FFF2-40B4-BE49-F238E27FC236}">
                <a16:creationId xmlns:a16="http://schemas.microsoft.com/office/drawing/2014/main" id="{B4C3AD0A-4997-4DE4-A0DB-90B25D31C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73526"/>
            <a:ext cx="6725412" cy="983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860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The Creakers : Fletcher, Tom, Devries, Shane, Devries, Shane: Amazon.co.uk:  Books">
            <a:extLst>
              <a:ext uri="{FF2B5EF4-FFF2-40B4-BE49-F238E27FC236}">
                <a16:creationId xmlns:a16="http://schemas.microsoft.com/office/drawing/2014/main" id="{58F02989-5360-4A69-851C-08533080E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2437"/>
            <a:ext cx="6851524" cy="991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8513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s://m.media-amazon.com/images/I/91JXQnDQN2L._SL1500_.jpg">
            <a:extLst>
              <a:ext uri="{FF2B5EF4-FFF2-40B4-BE49-F238E27FC236}">
                <a16:creationId xmlns:a16="http://schemas.microsoft.com/office/drawing/2014/main" id="{43AA51DB-FD70-424F-8443-95D1A737E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31874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7880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m.media-amazon.com/images/I/71cRuTegN6L._SL1500_.jpg">
            <a:extLst>
              <a:ext uri="{FF2B5EF4-FFF2-40B4-BE49-F238E27FC236}">
                <a16:creationId xmlns:a16="http://schemas.microsoft.com/office/drawing/2014/main" id="{9AB5C3C8-6201-438F-B352-6CFE780CE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3394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m.media-amazon.com/images/I/71XSZIX3saL._SL1500_.jpg">
            <a:extLst>
              <a:ext uri="{FF2B5EF4-FFF2-40B4-BE49-F238E27FC236}">
                <a16:creationId xmlns:a16="http://schemas.microsoft.com/office/drawing/2014/main" id="{CED04899-590E-4D30-A795-515C5E1CE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0786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ive On A Treasure Island: Book 1 (Famous Five)">
            <a:extLst>
              <a:ext uri="{FF2B5EF4-FFF2-40B4-BE49-F238E27FC236}">
                <a16:creationId xmlns:a16="http://schemas.microsoft.com/office/drawing/2014/main" id="{AD2DA7DA-3C72-4DB8-821C-65843643D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59"/>
            <a:ext cx="6858000" cy="9891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52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0</Words>
  <Application>Microsoft Office PowerPoint</Application>
  <PresentationFormat>A4 Paper (210x297 mm)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Hodson</dc:creator>
  <cp:lastModifiedBy>Rachel Hodson</cp:lastModifiedBy>
  <cp:revision>5</cp:revision>
  <dcterms:created xsi:type="dcterms:W3CDTF">2024-07-18T15:02:08Z</dcterms:created>
  <dcterms:modified xsi:type="dcterms:W3CDTF">2024-07-18T15:28:00Z</dcterms:modified>
</cp:coreProperties>
</file>