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68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0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96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727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10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32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255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421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398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89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557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742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514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A82EE-F8EB-4B7D-A2F5-C812D0F41B4C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ACB18-DE71-40F6-A555-67D2F2B9BF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013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waterstones.com/bookjackets/large/9780/2415/9780241597804.jpg">
            <a:extLst>
              <a:ext uri="{FF2B5EF4-FFF2-40B4-BE49-F238E27FC236}">
                <a16:creationId xmlns:a16="http://schemas.microsoft.com/office/drawing/2014/main" id="{5717A09A-0C93-4185-B6EA-C7813E15F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24500" y="-788396"/>
            <a:ext cx="6862368" cy="843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880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oom on the Broom - Julia Donaldson">
            <a:extLst>
              <a:ext uri="{FF2B5EF4-FFF2-40B4-BE49-F238E27FC236}">
                <a16:creationId xmlns:a16="http://schemas.microsoft.com/office/drawing/2014/main" id="{AB7BBCAD-5095-4017-B10A-2E7B35F08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59" y="-1"/>
            <a:ext cx="9305365" cy="686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943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tiger who came to tea by Kerr, Judith (9780007215997) | BrownsBfS">
            <a:extLst>
              <a:ext uri="{FF2B5EF4-FFF2-40B4-BE49-F238E27FC236}">
                <a16:creationId xmlns:a16="http://schemas.microsoft.com/office/drawing/2014/main" id="{40D0EFC4-923C-4DB7-8AAF-0B33C5AFDE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" r="5656" b="2097"/>
          <a:stretch/>
        </p:blipFill>
        <p:spPr bwMode="auto">
          <a:xfrm rot="5400000">
            <a:off x="1351324" y="-1351325"/>
            <a:ext cx="6852168" cy="955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707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Kids - Meg and Mog - London Libraries Consortium - OverDrive">
            <a:extLst>
              <a:ext uri="{FF2B5EF4-FFF2-40B4-BE49-F238E27FC236}">
                <a16:creationId xmlns:a16="http://schemas.microsoft.com/office/drawing/2014/main" id="{B3D8C7BE-E8D2-42E4-B764-2152A5C56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24001" y="-1523999"/>
            <a:ext cx="6857998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717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're Going on a Bear Hunt">
            <a:extLst>
              <a:ext uri="{FF2B5EF4-FFF2-40B4-BE49-F238E27FC236}">
                <a16:creationId xmlns:a16="http://schemas.microsoft.com/office/drawing/2014/main" id="{2E97A9DA-8CF4-468B-8863-DC762E1A1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34"/>
            <a:ext cx="9906000" cy="684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955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m.media-amazon.com/images/I/81tWKbCEJHL._AC_UF894,1000_QL80_.jpg">
            <a:extLst>
              <a:ext uri="{FF2B5EF4-FFF2-40B4-BE49-F238E27FC236}">
                <a16:creationId xmlns:a16="http://schemas.microsoft.com/office/drawing/2014/main" id="{4FAF9A1D-FFCE-4B0F-9BD5-56FFB7C7A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02841" y="-1529344"/>
            <a:ext cx="6900320" cy="99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811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he Rainbow Fish - Scholastic Shop">
            <a:extLst>
              <a:ext uri="{FF2B5EF4-FFF2-40B4-BE49-F238E27FC236}">
                <a16:creationId xmlns:a16="http://schemas.microsoft.com/office/drawing/2014/main" id="{F81C6EFF-5EB9-46CE-81D0-C64B9A8CD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08238" y="-1539761"/>
            <a:ext cx="6889525" cy="99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785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91GMYesQQYL._AC_UF894,1000_QL80_.jpg (871×1000)">
            <a:extLst>
              <a:ext uri="{FF2B5EF4-FFF2-40B4-BE49-F238E27FC236}">
                <a16:creationId xmlns:a16="http://schemas.microsoft.com/office/drawing/2014/main" id="{68B4EE3F-8A1C-413A-9EBD-4B58E736B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36119" y="-1536121"/>
            <a:ext cx="6833757" cy="9906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146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914hzmr9SjL._AC_UF894,1000_QL80_.jpg (769×1000)">
            <a:extLst>
              <a:ext uri="{FF2B5EF4-FFF2-40B4-BE49-F238E27FC236}">
                <a16:creationId xmlns:a16="http://schemas.microsoft.com/office/drawing/2014/main" id="{5DF5352B-B05E-4920-BACE-1046F9416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10746" y="-1537253"/>
            <a:ext cx="6884505" cy="990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96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919qQijwVrL._AC_UF894,1000_QL80_.jpg (857×1000)">
            <a:extLst>
              <a:ext uri="{FF2B5EF4-FFF2-40B4-BE49-F238E27FC236}">
                <a16:creationId xmlns:a16="http://schemas.microsoft.com/office/drawing/2014/main" id="{7B96720C-C165-4A9A-A2B2-320566041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40408" y="-1540407"/>
            <a:ext cx="6825184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446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eerkat Mail">
            <a:extLst>
              <a:ext uri="{FF2B5EF4-FFF2-40B4-BE49-F238E27FC236}">
                <a16:creationId xmlns:a16="http://schemas.microsoft.com/office/drawing/2014/main" id="{1FA42FCE-B646-4E5C-A3AC-BD77E8520A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4"/>
          <a:stretch/>
        </p:blipFill>
        <p:spPr bwMode="auto">
          <a:xfrm>
            <a:off x="0" y="1"/>
            <a:ext cx="9906000" cy="682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758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Owl Babies: 1">
            <a:extLst>
              <a:ext uri="{FF2B5EF4-FFF2-40B4-BE49-F238E27FC236}">
                <a16:creationId xmlns:a16="http://schemas.microsoft.com/office/drawing/2014/main" id="{8E05037B-8A09-4CD7-9F9C-788AA2391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5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91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Whatever Next! (A Bear Family Book, 2)">
            <a:extLst>
              <a:ext uri="{FF2B5EF4-FFF2-40B4-BE49-F238E27FC236}">
                <a16:creationId xmlns:a16="http://schemas.microsoft.com/office/drawing/2014/main" id="{A4C0A4BA-BF44-4762-8DF3-B2C4130CB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18035" y="-1518038"/>
            <a:ext cx="6869927" cy="99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5514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.media-amazon.com/images/I/71-wRf6if+L._AC_UF894,1000_QL80_.jpg">
            <a:extLst>
              <a:ext uri="{FF2B5EF4-FFF2-40B4-BE49-F238E27FC236}">
                <a16:creationId xmlns:a16="http://schemas.microsoft.com/office/drawing/2014/main" id="{89730C73-0532-4233-93A1-B7A9A80DF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6811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anda's Surprise">
            <a:extLst>
              <a:ext uri="{FF2B5EF4-FFF2-40B4-BE49-F238E27FC236}">
                <a16:creationId xmlns:a16="http://schemas.microsoft.com/office/drawing/2014/main" id="{BF687FD3-072B-43AE-B195-20A957C4B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5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527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Supertato">
            <a:extLst>
              <a:ext uri="{FF2B5EF4-FFF2-40B4-BE49-F238E27FC236}">
                <a16:creationId xmlns:a16="http://schemas.microsoft.com/office/drawing/2014/main" id="{94D38D51-1D86-4533-9F60-D191B74DD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88" y="0"/>
            <a:ext cx="78055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4893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tanley's Stick : Layton, Neal, Hegley, John: Amazon.co.uk: Books">
            <a:extLst>
              <a:ext uri="{FF2B5EF4-FFF2-40B4-BE49-F238E27FC236}">
                <a16:creationId xmlns:a16="http://schemas.microsoft.com/office/drawing/2014/main" id="{695B7E76-62CB-4CBC-848E-CA4B699D6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8696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liens Love Underpants!">
            <a:extLst>
              <a:ext uri="{FF2B5EF4-FFF2-40B4-BE49-F238E27FC236}">
                <a16:creationId xmlns:a16="http://schemas.microsoft.com/office/drawing/2014/main" id="{C6D12371-AE97-4731-B258-9A99594AE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24000" y="-1524000"/>
            <a:ext cx="6858002" cy="99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3190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Oi Frog! (Oi Frog and Friends)">
            <a:extLst>
              <a:ext uri="{FF2B5EF4-FFF2-40B4-BE49-F238E27FC236}">
                <a16:creationId xmlns:a16="http://schemas.microsoft.com/office/drawing/2014/main" id="{BC3C7600-19C7-47EC-BC56-01AB6D1B5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13" y="0"/>
            <a:ext cx="81103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6534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m.media-amazon.com/images/I/81S+0+xkZyL._AC_UF894,1000_QL80_.jpg">
            <a:extLst>
              <a:ext uri="{FF2B5EF4-FFF2-40B4-BE49-F238E27FC236}">
                <a16:creationId xmlns:a16="http://schemas.microsoft.com/office/drawing/2014/main" id="{84B19DEA-5E11-4C0E-BB4D-501592C70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69115" y="-339604"/>
            <a:ext cx="6825050" cy="75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742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0</Words>
  <Application>Microsoft Office PowerPoint</Application>
  <PresentationFormat>A4 Paper (210x297 mm)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Hodson</dc:creator>
  <cp:lastModifiedBy>Rachel Hodson</cp:lastModifiedBy>
  <cp:revision>15</cp:revision>
  <dcterms:created xsi:type="dcterms:W3CDTF">2024-07-05T14:00:30Z</dcterms:created>
  <dcterms:modified xsi:type="dcterms:W3CDTF">2024-11-12T10:40:02Z</dcterms:modified>
</cp:coreProperties>
</file>